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343" r:id="rId3"/>
    <p:sldId id="258" r:id="rId4"/>
    <p:sldId id="353" r:id="rId5"/>
    <p:sldId id="355" r:id="rId6"/>
    <p:sldId id="356" r:id="rId7"/>
    <p:sldId id="357" r:id="rId8"/>
    <p:sldId id="313" r:id="rId9"/>
    <p:sldId id="382" r:id="rId10"/>
    <p:sldId id="38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363" r:id="rId31"/>
    <p:sldId id="360" r:id="rId32"/>
    <p:sldId id="380" r:id="rId33"/>
    <p:sldId id="384" r:id="rId34"/>
    <p:sldId id="381" r:id="rId35"/>
    <p:sldId id="260" r:id="rId36"/>
    <p:sldId id="261" r:id="rId37"/>
    <p:sldId id="328" r:id="rId38"/>
    <p:sldId id="329" r:id="rId39"/>
    <p:sldId id="365" r:id="rId40"/>
    <p:sldId id="366" r:id="rId41"/>
    <p:sldId id="367" r:id="rId42"/>
    <p:sldId id="368" r:id="rId43"/>
    <p:sldId id="369" r:id="rId44"/>
    <p:sldId id="330" r:id="rId45"/>
    <p:sldId id="334" r:id="rId46"/>
    <p:sldId id="370" r:id="rId47"/>
    <p:sldId id="371" r:id="rId48"/>
    <p:sldId id="372" r:id="rId49"/>
    <p:sldId id="373" r:id="rId50"/>
    <p:sldId id="345" r:id="rId51"/>
    <p:sldId id="374" r:id="rId52"/>
    <p:sldId id="377" r:id="rId53"/>
    <p:sldId id="352" r:id="rId54"/>
    <p:sldId id="341" r:id="rId55"/>
    <p:sldId id="378" r:id="rId56"/>
    <p:sldId id="379" r:id="rId57"/>
    <p:sldId id="263" r:id="rId58"/>
    <p:sldId id="277" r:id="rId59"/>
    <p:sldId id="264" r:id="rId60"/>
    <p:sldId id="257" r:id="rId61"/>
    <p:sldId id="302" r:id="rId62"/>
    <p:sldId id="303" r:id="rId63"/>
    <p:sldId id="28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2" autoAdjust="0"/>
    <p:restoredTop sz="64560" autoAdjust="0"/>
  </p:normalViewPr>
  <p:slideViewPr>
    <p:cSldViewPr snapToGrid="0" snapToObjects="1">
      <p:cViewPr varScale="1">
        <p:scale>
          <a:sx n="79" d="100"/>
          <a:sy n="79" d="100"/>
        </p:scale>
        <p:origin x="2288" y="20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314022192"/>
        <c:axId val="1314015312"/>
      </c:radarChart>
      <c:catAx>
        <c:axId val="1314022192"/>
        <c:scaling>
          <c:orientation val="minMax"/>
        </c:scaling>
        <c:delete val="0"/>
        <c:axPos val="b"/>
        <c:majorGridlines/>
        <c:numFmt formatCode="General" sourceLinked="0"/>
        <c:majorTickMark val="none"/>
        <c:minorTickMark val="none"/>
        <c:tickLblPos val="nextTo"/>
        <c:crossAx val="1314015312"/>
        <c:crosses val="autoZero"/>
        <c:auto val="1"/>
        <c:lblAlgn val="ctr"/>
        <c:lblOffset val="100"/>
        <c:noMultiLvlLbl val="0"/>
      </c:catAx>
      <c:valAx>
        <c:axId val="1314015312"/>
        <c:scaling>
          <c:orientation val="minMax"/>
        </c:scaling>
        <c:delete val="1"/>
        <c:axPos val="l"/>
        <c:majorGridlines/>
        <c:numFmt formatCode="General" sourceLinked="1"/>
        <c:majorTickMark val="none"/>
        <c:minorTickMark val="none"/>
        <c:tickLblPos val="nextTo"/>
        <c:crossAx val="1314022192"/>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31</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33</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1/16/17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png"/><Relationship Id="rId7" Type="http://schemas.openxmlformats.org/officeDocument/2006/relationships/image" Target="../media/image27.jp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Nikola’s Profile XX NIKOLA </a:t>
            </a:r>
            <a:r>
              <a:rPr lang="en-US" dirty="0" err="1" smtClean="0"/>
              <a:t>fTHIS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3" name="Content Placeholder 2"/>
          <p:cNvSpPr>
            <a:spLocks noGrp="1"/>
          </p:cNvSpPr>
          <p:nvPr>
            <p:ph idx="1"/>
          </p:nvPr>
        </p:nvSpPr>
        <p:spPr/>
        <p:txBody>
          <a:bodyPr/>
          <a:lstStyle/>
          <a:p>
            <a:r>
              <a:rPr lang="en-US" dirty="0" smtClean="0"/>
              <a:t>Fill out the same form as the students and email me and I can put one in for you.</a:t>
            </a:r>
            <a:endParaRPr lang="en-US" dirty="0"/>
          </a:p>
        </p:txBody>
      </p:sp>
    </p:spTree>
    <p:extLst>
      <p:ext uri="{BB962C8B-B14F-4D97-AF65-F5344CB8AC3E}">
        <p14:creationId xmlns:p14="http://schemas.microsoft.com/office/powerpoint/2010/main" val="19242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a:t>
            </a:r>
            <a:r>
              <a:rPr lang="en-US" sz="2000" dirty="0" smtClean="0"/>
              <a:t>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M.S</a:t>
            </a:r>
            <a:r>
              <a:rPr lang="en-US" dirty="0" smtClean="0"/>
              <a:t>.,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a:t>
            </a:r>
            <a:r>
              <a:rPr lang="en-US" dirty="0" smtClean="0"/>
              <a:t>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180307"/>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err="1"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endParaRPr lang="en-US" dirty="0" smtClean="0"/>
          </a:p>
          <a:p>
            <a:pPr marL="0" indent="0">
              <a:buNone/>
            </a:pPr>
            <a:r>
              <a:rPr lang="en-US" dirty="0" smtClean="0"/>
              <a:t>Office Hours: </a:t>
            </a:r>
            <a:r>
              <a:rPr lang="en-US" dirty="0" smtClean="0"/>
              <a:t>2:30PM Tuesdays &amp;                      				  </a:t>
            </a:r>
            <a:r>
              <a:rPr lang="en-US" dirty="0"/>
              <a:t>Wednesdays</a:t>
            </a:r>
          </a:p>
          <a:p>
            <a:pPr marL="0" indent="0">
              <a:buNone/>
            </a:pPr>
            <a:r>
              <a:rPr lang="en-US" dirty="0"/>
              <a:t>				   By appointment</a:t>
            </a:r>
          </a:p>
          <a:p>
            <a:pPr marL="0" indent="0">
              <a:buNone/>
            </a:pPr>
            <a:r>
              <a:rPr lang="en-US" dirty="0" smtClean="0"/>
              <a:t>Schedule</a:t>
            </a:r>
            <a:r>
              <a:rPr lang="en-US" dirty="0" smtClean="0"/>
              <a:t>: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smtClean="0"/>
              <a:t>: Jen &amp; Nikola</a:t>
            </a:r>
            <a:endParaRPr lang="en-US" dirty="0" smtClean="0"/>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43</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a:t>
            </a:r>
            <a:r>
              <a:rPr lang="en-US" dirty="0" smtClean="0"/>
              <a:t>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8192</TotalTime>
  <Words>1955</Words>
  <Application>Microsoft Macintosh PowerPoint</Application>
  <PresentationFormat>On-screen Show (4:3)</PresentationFormat>
  <Paragraphs>508</Paragraphs>
  <Slides>63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Jen’s Profile</vt:lpstr>
      <vt:lpstr>Nikola’s Profile XX NIKOLA fTHIS</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352</cp:revision>
  <cp:lastPrinted>2014-12-21T16:38:34Z</cp:lastPrinted>
  <dcterms:created xsi:type="dcterms:W3CDTF">2013-10-07T16:54:34Z</dcterms:created>
  <dcterms:modified xsi:type="dcterms:W3CDTF">2017-01-16T20:01:24Z</dcterms:modified>
</cp:coreProperties>
</file>